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5" r:id="rId8"/>
    <p:sldId id="264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718" autoAdjust="0"/>
  </p:normalViewPr>
  <p:slideViewPr>
    <p:cSldViewPr>
      <p:cViewPr varScale="1">
        <p:scale>
          <a:sx n="75" d="100"/>
          <a:sy n="75" d="100"/>
        </p:scale>
        <p:origin x="-12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1951-ED09-4790-9643-83B46953EE57}" type="datetimeFigureOut">
              <a:rPr lang="ru-RU" smtClean="0"/>
              <a:pPr/>
              <a:t>14.05.2014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8E572C9-ED37-4D03-AA4A-CE5D5EDE378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comb dir="vert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4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"/>
            <a:ext cx="4824536" cy="908719"/>
          </a:xfrm>
        </p:spPr>
        <p:txBody>
          <a:bodyPr>
            <a:normAutofit/>
          </a:bodyPr>
          <a:lstStyle/>
          <a:p>
            <a:r>
              <a:rPr lang="en-US" dirty="0" smtClean="0"/>
              <a:t>9-</a:t>
            </a:r>
            <a:r>
              <a:rPr lang="uk-UA" dirty="0" smtClean="0"/>
              <a:t>А КЛАС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8081">
    <p:comb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6786"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485"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SAM_40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424"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1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139136" cy="836712"/>
          </a:xfrm>
        </p:spPr>
        <p:txBody>
          <a:bodyPr/>
          <a:lstStyle/>
          <a:p>
            <a:r>
              <a:rPr lang="uk-UA" dirty="0" smtClean="0"/>
              <a:t>Урок Фізики</a:t>
            </a:r>
            <a:endParaRPr lang="ru-RU" dirty="0"/>
          </a:p>
        </p:txBody>
      </p:sp>
    </p:spTree>
  </p:cSld>
  <p:clrMapOvr>
    <a:masterClrMapping/>
  </p:clrMapOvr>
  <p:transition advTm="10218"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283152" cy="1666526"/>
          </a:xfrm>
        </p:spPr>
        <p:txBody>
          <a:bodyPr/>
          <a:lstStyle/>
          <a:p>
            <a:r>
              <a:rPr lang="uk-UA" dirty="0" smtClean="0"/>
              <a:t>Урок Фізкультури</a:t>
            </a:r>
            <a:endParaRPr lang="ru-RU" dirty="0"/>
          </a:p>
        </p:txBody>
      </p:sp>
    </p:spTree>
  </p:cSld>
  <p:clrMapOvr>
    <a:masterClrMapping/>
  </p:clrMapOvr>
  <p:transition advTm="9266"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455"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034">
    <p:comb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785"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1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139136" cy="1556792"/>
          </a:xfrm>
        </p:spPr>
        <p:txBody>
          <a:bodyPr/>
          <a:lstStyle/>
          <a:p>
            <a:r>
              <a:rPr lang="uk-UA" dirty="0" smtClean="0"/>
              <a:t>Наші перерви</a:t>
            </a:r>
            <a:endParaRPr lang="ru-RU" dirty="0"/>
          </a:p>
        </p:txBody>
      </p:sp>
    </p:spTree>
  </p:cSld>
  <p:clrMapOvr>
    <a:masterClrMapping/>
  </p:clrMapOvr>
  <p:transition advTm="5865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159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8640"/>
            <a:ext cx="5184576" cy="640871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dirty="0" smtClean="0"/>
              <a:t>Гостей дорогих ми вітаємо щиро</a:t>
            </a:r>
          </a:p>
          <a:p>
            <a:pPr>
              <a:buNone/>
            </a:pPr>
            <a:r>
              <a:rPr lang="uk-UA" dirty="0" smtClean="0"/>
              <a:t>Стрічаємо з хлібом, любов</a:t>
            </a:r>
            <a:r>
              <a:rPr lang="en-US" dirty="0" smtClean="0"/>
              <a:t>’</a:t>
            </a:r>
            <a:r>
              <a:rPr lang="uk-UA" dirty="0" smtClean="0"/>
              <a:t>ю і миром.</a:t>
            </a:r>
          </a:p>
          <a:p>
            <a:pPr>
              <a:buNone/>
            </a:pPr>
            <a:r>
              <a:rPr lang="uk-UA" dirty="0" smtClean="0"/>
              <a:t>Для вас відкрита хата наша біла,</a:t>
            </a:r>
          </a:p>
          <a:p>
            <a:pPr>
              <a:buNone/>
            </a:pPr>
            <a:r>
              <a:rPr lang="uk-UA" dirty="0" smtClean="0"/>
              <a:t>Що дає всім для злету крила.</a:t>
            </a:r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 smtClean="0"/>
              <a:t>Заходьте, будь-ласка, у нашу світлицю.</a:t>
            </a:r>
          </a:p>
          <a:p>
            <a:pPr>
              <a:buNone/>
            </a:pPr>
            <a:r>
              <a:rPr lang="uk-UA" dirty="0" smtClean="0"/>
              <a:t>Тут усмішки теплі і щирі розваги,</a:t>
            </a:r>
          </a:p>
          <a:p>
            <a:pPr>
              <a:buNone/>
            </a:pPr>
            <a:r>
              <a:rPr lang="uk-UA" dirty="0" smtClean="0"/>
              <a:t>Тут дружби стежина і чаша поваги.</a:t>
            </a:r>
          </a:p>
          <a:p>
            <a:pPr>
              <a:buNone/>
            </a:pPr>
            <a:r>
              <a:rPr lang="uk-UA" dirty="0" smtClean="0"/>
              <a:t>Тут кожен від щирого серця правицю</a:t>
            </a:r>
          </a:p>
          <a:p>
            <a:pPr>
              <a:buNone/>
            </a:pPr>
            <a:r>
              <a:rPr lang="uk-UA" dirty="0" smtClean="0"/>
              <a:t>Подасть вам відкрито, без рукавиці.</a:t>
            </a:r>
          </a:p>
          <a:p>
            <a:pPr>
              <a:buNone/>
            </a:pPr>
            <a:endParaRPr lang="uk-UA" dirty="0"/>
          </a:p>
          <a:p>
            <a:pPr>
              <a:buNone/>
            </a:pPr>
            <a:r>
              <a:rPr lang="uk-UA" dirty="0" smtClean="0"/>
              <a:t>Хай зустріч ця перша початком всім буде</a:t>
            </a:r>
          </a:p>
          <a:p>
            <a:pPr>
              <a:buNone/>
            </a:pPr>
            <a:r>
              <a:rPr lang="uk-UA" dirty="0" smtClean="0"/>
              <a:t>Тривалої, щирої, вірної дружби.</a:t>
            </a:r>
          </a:p>
          <a:p>
            <a:pPr>
              <a:buNone/>
            </a:pPr>
            <a:r>
              <a:rPr lang="uk-UA" dirty="0" smtClean="0"/>
              <a:t>Хай тіні незгоди, образи і смутку</a:t>
            </a:r>
          </a:p>
          <a:p>
            <a:pPr>
              <a:buNone/>
            </a:pPr>
            <a:r>
              <a:rPr lang="uk-UA" dirty="0" smtClean="0"/>
              <a:t>Сидять собі тихо десь у закутку.</a:t>
            </a:r>
          </a:p>
          <a:p>
            <a:endParaRPr lang="uk-UA" dirty="0" smtClean="0"/>
          </a:p>
          <a:p>
            <a:pPr>
              <a:buNone/>
            </a:pPr>
            <a:r>
              <a:rPr lang="uk-UA" dirty="0" smtClean="0"/>
              <a:t>Заходьте всі сміло, вас ми прохаєм,</a:t>
            </a:r>
          </a:p>
          <a:p>
            <a:pPr>
              <a:buNone/>
            </a:pPr>
            <a:r>
              <a:rPr lang="uk-UA" dirty="0" smtClean="0"/>
              <a:t>Гостей дорогих ми радо вітаєм.</a:t>
            </a:r>
          </a:p>
          <a:p>
            <a:pPr>
              <a:buNone/>
            </a:pP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ransition advTm="41293">
    <p:comb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AM_4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642"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964488" cy="10801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>    Клас наш дисциплінований, взаємини між учнями дружні. Ми любимо разом проводити час, працювати та розважатися у школі та поза школою.</a:t>
            </a:r>
            <a:endParaRPr lang="ru-RU" dirty="0"/>
          </a:p>
        </p:txBody>
      </p:sp>
      <p:pic>
        <p:nvPicPr>
          <p:cNvPr id="5" name="Рисунок 4" descr="Фото-0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9594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то4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70800" cy="57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ЛАСКАВО ПРОСИМО У 9-А КЛАС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165304"/>
            <a:ext cx="9144000" cy="69269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    Наш девіз:”Один за всіх, і всі за одного!”</a:t>
            </a:r>
            <a:endParaRPr lang="ru-RU" dirty="0"/>
          </a:p>
        </p:txBody>
      </p:sp>
    </p:spTree>
  </p:cSld>
  <p:clrMapOvr>
    <a:masterClrMapping/>
  </p:clrMapOvr>
  <p:transition advTm="10608"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4343_e1а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49320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v1VHr31BVQ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480" y="0"/>
            <a:ext cx="5005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770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У 9-А класі 16 учнів     </a:t>
            </a:r>
          </a:p>
          <a:p>
            <a:pPr>
              <a:buNone/>
            </a:pPr>
            <a:r>
              <a:rPr lang="uk-UA" dirty="0" smtClean="0"/>
              <a:t> З них юнаків – 5</a:t>
            </a:r>
          </a:p>
          <a:p>
            <a:pPr>
              <a:buNone/>
            </a:pPr>
            <a:r>
              <a:rPr lang="uk-UA" dirty="0" smtClean="0"/>
              <a:t> Дівчаток - 11</a:t>
            </a:r>
          </a:p>
          <a:p>
            <a:endParaRPr lang="uk-UA" dirty="0" smtClean="0"/>
          </a:p>
          <a:p>
            <a:pPr>
              <a:buNone/>
            </a:pPr>
            <a:r>
              <a:rPr lang="uk-UA" dirty="0" smtClean="0"/>
              <a:t>   Класний керівник:</a:t>
            </a:r>
          </a:p>
          <a:p>
            <a:pPr>
              <a:buNone/>
            </a:pPr>
            <a:r>
              <a:rPr lang="uk-UA" dirty="0"/>
              <a:t> </a:t>
            </a:r>
            <a:r>
              <a:rPr lang="uk-UA" dirty="0" smtClean="0"/>
              <a:t>         Цицюра </a:t>
            </a:r>
          </a:p>
          <a:p>
            <a:pPr>
              <a:buNone/>
            </a:pPr>
            <a:r>
              <a:rPr lang="uk-UA" dirty="0" smtClean="0"/>
              <a:t>   Василь Іванович</a:t>
            </a:r>
            <a:endParaRPr lang="ru-RU" dirty="0"/>
          </a:p>
        </p:txBody>
      </p:sp>
      <p:pic>
        <p:nvPicPr>
          <p:cNvPr id="4" name="Рисунок 3" descr="ib7WSkY_G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756"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b7WSkY_G0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96552" y="0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Фото-0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10236" y="418356"/>
            <a:ext cx="7173416" cy="570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390"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4548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 smtClean="0"/>
              <a:t>Староста:  Корнійчук  Тетяна</a:t>
            </a:r>
          </a:p>
          <a:p>
            <a:pPr>
              <a:buNone/>
            </a:pPr>
            <a:r>
              <a:rPr lang="uk-UA" dirty="0" smtClean="0"/>
              <a:t>Актив класу: </a:t>
            </a:r>
            <a:r>
              <a:rPr lang="uk-UA" dirty="0" smtClean="0"/>
              <a:t>К</a:t>
            </a:r>
            <a:r>
              <a:rPr lang="uk-UA" dirty="0" smtClean="0"/>
              <a:t>анарська</a:t>
            </a:r>
            <a:r>
              <a:rPr lang="uk-UA" dirty="0" smtClean="0"/>
              <a:t> Діана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</a:t>
            </a:r>
            <a:r>
              <a:rPr lang="uk-UA" dirty="0" smtClean="0"/>
              <a:t>Ганіч</a:t>
            </a:r>
            <a:r>
              <a:rPr lang="uk-UA" dirty="0" smtClean="0"/>
              <a:t> Валентина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</a:t>
            </a:r>
            <a:r>
              <a:rPr lang="uk-UA" dirty="0" smtClean="0"/>
              <a:t>Цепловська</a:t>
            </a:r>
            <a:r>
              <a:rPr lang="uk-UA" dirty="0" smtClean="0"/>
              <a:t> Лілія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Корнійчук Тетяна</a:t>
            </a:r>
          </a:p>
          <a:p>
            <a:pPr>
              <a:buNone/>
            </a:pPr>
            <a:r>
              <a:rPr lang="uk-UA" dirty="0" smtClean="0"/>
              <a:t>Спортсмени: Гордійчук Анастасія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</a:t>
            </a:r>
            <a:r>
              <a:rPr lang="uk-UA" dirty="0" smtClean="0"/>
              <a:t>Веремчук</a:t>
            </a:r>
            <a:r>
              <a:rPr lang="uk-UA" dirty="0" smtClean="0"/>
              <a:t> Софія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</a:t>
            </a:r>
            <a:r>
              <a:rPr lang="uk-UA" dirty="0" smtClean="0"/>
              <a:t>Цицюра</a:t>
            </a:r>
            <a:r>
              <a:rPr lang="uk-UA" dirty="0" smtClean="0"/>
              <a:t> Варвара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Романов Віталій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Пасічник  Артем</a:t>
            </a:r>
          </a:p>
          <a:p>
            <a:pPr>
              <a:buNone/>
            </a:pPr>
            <a:r>
              <a:rPr lang="uk-UA" dirty="0" smtClean="0"/>
              <a:t>Природолюби: </a:t>
            </a:r>
            <a:r>
              <a:rPr lang="uk-UA" dirty="0" smtClean="0"/>
              <a:t>Ганіч</a:t>
            </a:r>
            <a:r>
              <a:rPr lang="uk-UA" dirty="0" smtClean="0"/>
              <a:t> Валентина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  </a:t>
            </a:r>
            <a:r>
              <a:rPr lang="uk-UA" dirty="0" smtClean="0"/>
              <a:t>Канарська</a:t>
            </a:r>
            <a:r>
              <a:rPr lang="uk-UA" dirty="0" smtClean="0"/>
              <a:t> Діана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  </a:t>
            </a:r>
            <a:r>
              <a:rPr lang="uk-UA" dirty="0" smtClean="0"/>
              <a:t>Білінська</a:t>
            </a:r>
            <a:r>
              <a:rPr lang="uk-UA" dirty="0" smtClean="0"/>
              <a:t> Катерина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  Кощій Ольга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               Шевченко Микола</a:t>
            </a:r>
            <a:endParaRPr lang="ru-RU" dirty="0"/>
          </a:p>
        </p:txBody>
      </p:sp>
    </p:spTree>
  </p:cSld>
  <p:clrMapOvr>
    <a:masterClrMapping/>
  </p:clrMapOvr>
  <p:transition advTm="26770"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Фото-02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393"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AM_4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uk-UA" dirty="0" smtClean="0"/>
              <a:t>Урок Української мови</a:t>
            </a:r>
            <a:endParaRPr lang="ru-RU" dirty="0"/>
          </a:p>
        </p:txBody>
      </p:sp>
    </p:spTree>
  </p:cSld>
  <p:clrMapOvr>
    <a:masterClrMapping/>
  </p:clrMapOvr>
  <p:transition advTm="10421">
    <p:comb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120</TotalTime>
  <Words>236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Яркая</vt:lpstr>
      <vt:lpstr>9-А КЛАС</vt:lpstr>
      <vt:lpstr>Слайд 2</vt:lpstr>
      <vt:lpstr>ЛАСКАВО ПРОСИМО У 9-А КЛАС</vt:lpstr>
      <vt:lpstr>Слайд 4</vt:lpstr>
      <vt:lpstr>Слайд 5</vt:lpstr>
      <vt:lpstr>Слайд 6</vt:lpstr>
      <vt:lpstr>Слайд 7</vt:lpstr>
      <vt:lpstr>Слайд 8</vt:lpstr>
      <vt:lpstr>Урок Української мови</vt:lpstr>
      <vt:lpstr>Слайд 10</vt:lpstr>
      <vt:lpstr>Слайд 11</vt:lpstr>
      <vt:lpstr>Слайд 12</vt:lpstr>
      <vt:lpstr>Урок Фізики</vt:lpstr>
      <vt:lpstr>Урок Фізкультури</vt:lpstr>
      <vt:lpstr>Слайд 15</vt:lpstr>
      <vt:lpstr>Слайд 16</vt:lpstr>
      <vt:lpstr>Слайд 17</vt:lpstr>
      <vt:lpstr>Наші перерви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9-А КЛАС</dc:title>
  <dc:creator>user</dc:creator>
  <cp:lastModifiedBy>user</cp:lastModifiedBy>
  <cp:revision>13</cp:revision>
  <dcterms:created xsi:type="dcterms:W3CDTF">2014-05-04T12:07:26Z</dcterms:created>
  <dcterms:modified xsi:type="dcterms:W3CDTF">2014-05-14T20:19:25Z</dcterms:modified>
</cp:coreProperties>
</file>